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1" r:id="rId4"/>
    <p:sldId id="272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632" autoAdjust="0"/>
  </p:normalViewPr>
  <p:slideViewPr>
    <p:cSldViewPr>
      <p:cViewPr>
        <p:scale>
          <a:sx n="100" d="100"/>
          <a:sy n="100" d="100"/>
        </p:scale>
        <p:origin x="-946" y="17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620688"/>
            <a:ext cx="87849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МБОУ «Школа №42»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Приволжского района г.Казани</a:t>
            </a:r>
          </a:p>
          <a:p>
            <a:r>
              <a:rPr lang="ru-RU" sz="4800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Презентация кабинета технологии (обслуживающий труд)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9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творчества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ownloads\IMG_20200515_1317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23042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AppData\Local\Microsoft\Windows\INetCache\Content.Word\20160321_1232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843805" y="1124742"/>
            <a:ext cx="5688634" cy="424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патриотического воспитания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ownloads\IMG_20200515_1359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24744"/>
            <a:ext cx="48965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одаренными детьми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24744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«Одаренными и талантливыми детьми называют тех, которые по оценке опытных специалистов, в силу выдающихся способностей демонстрируют высокие достижения. </a:t>
            </a:r>
            <a:endParaRPr lang="ru-RU" dirty="0"/>
          </a:p>
        </p:txBody>
      </p:sp>
      <p:pic>
        <p:nvPicPr>
          <p:cNvPr id="7" name="Рисунок 6" descr="C:\Users\Марина\Desktop\Грамоты\IMG-20170520-WA0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735541">
            <a:off x="1729936" y="2375806"/>
            <a:ext cx="118289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рина\Desktop\Грамоты\IMG-20170520-WA00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07648">
            <a:off x="4846796" y="4662328"/>
            <a:ext cx="128361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рина\Desktop\Грамоты\IMG-20170520-WA0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21300">
            <a:off x="6836753" y="2507503"/>
            <a:ext cx="14401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Марина\Desktop\Грамоты\IMG-20170520-WA00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079029">
            <a:off x="476996" y="3237295"/>
            <a:ext cx="1232915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Марина\Desktop\Грамоты\IMG-20170520-WA000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06926">
            <a:off x="3840326" y="1933168"/>
            <a:ext cx="122413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Марина\Desktop\КФУ\Грамоты\IMG-20170520-WA000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53489">
            <a:off x="5175811" y="2396321"/>
            <a:ext cx="128989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Марина\Desktop\КФУ\Грамоты\IMG-20170520-WA000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48814">
            <a:off x="6660232" y="4797152"/>
            <a:ext cx="10801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Марина\AppData\Local\Microsoft\Windows\INetCache\Content.Word\20170414_16233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2843808" y="4005064"/>
            <a:ext cx="244827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user\Desktop\КАМИЛА\Грамоты\2 место творческая работа Удод.jpe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9017222">
            <a:off x="666132" y="4867273"/>
            <a:ext cx="1108767" cy="186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user\Desktop\КАМИЛА\Грамоты\IMG-20170520-WA0009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9332664">
            <a:off x="2158630" y="4784248"/>
            <a:ext cx="1250698" cy="171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Марина\Desktop\Грамоты\IMG-20170520-WA0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735541">
            <a:off x="1882336" y="2528206"/>
            <a:ext cx="118289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0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Учебно-информационные стенды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ownloads\IMG_20200515_141949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7537" y="2060848"/>
            <a:ext cx="2828925" cy="312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ownloads\IMG_20200515_142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836712"/>
            <a:ext cx="2647950" cy="325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IMG_20200515_1420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764704"/>
            <a:ext cx="206692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_20200515_142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861048"/>
            <a:ext cx="22098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IMG_20200515_134336 (1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573016"/>
            <a:ext cx="2390775" cy="300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" y="0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Методическая литература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ownloads\IMG_20200515_142804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196752"/>
            <a:ext cx="511256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18295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188640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кабинет-это место, где проводятся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5157192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у</a:t>
            </a:r>
            <a:r>
              <a:rPr lang="ru-RU" sz="2400" b="1" dirty="0" smtClean="0">
                <a:solidFill>
                  <a:srgbClr val="FF0000"/>
                </a:solidFill>
              </a:rPr>
              <a:t>роки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551" y="3356992"/>
            <a:ext cx="200023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кружки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2660" y="1412776"/>
            <a:ext cx="401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Недели по предмету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1880" y="90872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олимпиады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64088" y="1124744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индивидуальные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занятия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2140954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65323" y="4725144"/>
            <a:ext cx="2357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к</a:t>
            </a:r>
            <a:r>
              <a:rPr lang="ru-RU" sz="2000" b="1" dirty="0" smtClean="0">
                <a:solidFill>
                  <a:srgbClr val="FF0000"/>
                </a:solidFill>
              </a:rPr>
              <a:t>онференции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1921" y="3284984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</a:rPr>
              <a:t>ыставки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6" name="Рисунок 35" descr="C:\Users\Марина\AppData\Local\Microsoft\Windows\INetCache\Content.Word\20170511_1343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948264" y="1340768"/>
            <a:ext cx="15121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C:\Users\Марина\Desktop\Подарок\DSC003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43606" y="3717034"/>
            <a:ext cx="1368153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 descr="C:\Users\Марина\AppData\Local\Microsoft\Windows\INetCache\Content.Word\20160316_1332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0392" y="3573016"/>
            <a:ext cx="154143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C:\Users\Марина\Desktop\20160316_1328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696236" y="3465004"/>
            <a:ext cx="122413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user\Desktop\Новая папка\Газета\100_017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3645024"/>
            <a:ext cx="2808312" cy="1512168"/>
          </a:xfrm>
          <a:prstGeom prst="rect">
            <a:avLst/>
          </a:prstGeom>
          <a:noFill/>
        </p:spPr>
      </p:pic>
      <p:pic>
        <p:nvPicPr>
          <p:cNvPr id="41" name="Рисунок 40" descr="C:\Users\user\Desktop\6 Б класс\фото 6 Б\20171019_12282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736" y="5589240"/>
            <a:ext cx="2592288" cy="1268760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6516216" y="3212976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исследовательская работа</a:t>
            </a:r>
          </a:p>
        </p:txBody>
      </p:sp>
      <p:pic>
        <p:nvPicPr>
          <p:cNvPr id="43" name="Рисунок 42" descr="C:\Users\Марина\Desktop\фотографии\20160305_10570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1988840"/>
            <a:ext cx="276751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 descr="C:\Users\user\Desktop\фотографии\20171026_16245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5017740" y="5575548"/>
            <a:ext cx="126876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C:\Users\user\Desktop\фотографии\20171009_10341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821509" y="5523307"/>
            <a:ext cx="1268760" cy="140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user\AppData\Local\Microsoft\Windows\INetCache\Content.Word\20190211_10182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95936" y="1628800"/>
            <a:ext cx="151216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user\Desktop\20180417_115038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280" y="5085184"/>
            <a:ext cx="216024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4260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28179"/>
            <a:ext cx="756084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Назначения кабинета </a:t>
            </a:r>
          </a:p>
          <a:p>
            <a:pPr lvl="0" algn="ctr"/>
            <a:endParaRPr lang="ru-RU" sz="3200" dirty="0" smtClean="0">
              <a:solidFill>
                <a:srgbClr val="FF0000"/>
              </a:solidFill>
            </a:endParaRPr>
          </a:p>
          <a:p>
            <a:pPr lvl="0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 технологии-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особое учебное подразделение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школы, оснащенное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учебным оборудованием, которое содействует активной познавательной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 практической деятельности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учащихся на уроках, во внеурочной, внеклассной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работе.</a:t>
            </a:r>
          </a:p>
          <a:p>
            <a:pPr lvl="0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843677"/>
            <a:ext cx="78488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и задачи кабинета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работы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кабинета технологии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создание оптимальных условий для организации образовательного процесса в соответствии с Федеральным компонентом государственного стандарта общего образования по географии 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работы по оснащению кабинета в соответствии с требованиями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Минобрауки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России (оформление заявки на приобретение средств материально-технического обеспечения для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кабинета технологии)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совершенствование научно-методической, дидактической базы кабинета путем самостоятельного создания педагогом раздаточного и стендового демонстрационного материала для учащихся в соответствии с Программами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технологии;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систематизация материала для организации внеурочной деятельности по направлениям: подготовка к олимпиадам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,научно-практическим конференциям и конкурсам,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проектная и исследовательская деятельность школьников, работа с классным коллективом</a:t>
            </a:r>
          </a:p>
        </p:txBody>
      </p:sp>
    </p:spTree>
    <p:extLst>
      <p:ext uri="{BB962C8B-B14F-4D97-AF65-F5344CB8AC3E}">
        <p14:creationId xmlns:p14="http://schemas.microsoft.com/office/powerpoint/2010/main" val="147144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Документация кабинета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marL="914400" lvl="0" indent="-9144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</a:rPr>
              <a:t>Паспорт                                     2.ТБ</a:t>
            </a:r>
          </a:p>
          <a:p>
            <a:pPr marL="914400" lvl="0" indent="-914400"/>
            <a:r>
              <a:rPr lang="ru-RU" sz="2800" dirty="0" smtClean="0">
                <a:solidFill>
                  <a:srgbClr val="7030A0"/>
                </a:solidFill>
              </a:rPr>
              <a:t>                                                     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C:\Users\user\Downloads\IMG_20200515_1432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204864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IMG_20200515_1434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24544" y="2636912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_20200515_131942 (3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2204864"/>
            <a:ext cx="302433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93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принципы оформления кабинета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apf.mail.ru/cgi-bin/readmsg?id=15895546711645471622;0;11&amp;exif=1&amp;full=1&amp;x-email=2111d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C:\Users\user\Downloads\IMG_20200515_1348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259228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_20200515_1341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196752"/>
            <a:ext cx="273630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IMG_20200515_14194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196752"/>
            <a:ext cx="2952327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16633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Учебная зона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ownloads\IMG_20200515_1351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68761"/>
            <a:ext cx="3744417" cy="514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IMG_20200515_1348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268760"/>
            <a:ext cx="36004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0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Рабочее место учителя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ownloads\IMG_20200515_131435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980728"/>
            <a:ext cx="5760640" cy="5422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Классный уголок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ownloads\IMG_20200515_131933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9" y="1340768"/>
            <a:ext cx="619268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Presentation Template - ChristianBackgrounds1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" y="-195734"/>
            <a:ext cx="9134727" cy="70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Книжный уголок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Марина\Desktop\20160314_1229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15715" y="1304764"/>
            <a:ext cx="5400600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522</TotalTime>
  <Words>254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42</cp:revision>
  <cp:lastPrinted>2020-03-17T07:23:04Z</cp:lastPrinted>
  <dcterms:created xsi:type="dcterms:W3CDTF">2020-03-17T05:14:22Z</dcterms:created>
  <dcterms:modified xsi:type="dcterms:W3CDTF">2020-12-14T15:07:50Z</dcterms:modified>
</cp:coreProperties>
</file>